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64" r:id="rId3"/>
    <p:sldId id="265" r:id="rId4"/>
    <p:sldId id="256" r:id="rId5"/>
    <p:sldId id="257" r:id="rId6"/>
    <p:sldId id="258" r:id="rId7"/>
    <p:sldId id="259" r:id="rId8"/>
    <p:sldId id="261" r:id="rId9"/>
    <p:sldId id="262" r:id="rId10"/>
    <p:sldId id="260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6" d="100"/>
          <a:sy n="86" d="100"/>
        </p:scale>
        <p:origin x="562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F00D3-A2A7-BAEA-EC7F-232BC92CA4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3CDB03-93BF-AE8F-63BF-7CF7A44D83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31C6F7-3706-6351-2A63-CE68F53C7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4D739E-A2CC-4262-B877-70C67D83E3F3}" type="datetimeFigureOut">
              <a:rPr lang="en-US" smtClean="0"/>
              <a:t>4/18/2023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A3ECAF-37E4-70BF-BE61-8A3C310F8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0D0525-85EB-A119-B281-B8220EE95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15118-4F28-4E43-9FC0-25B5D48BC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6423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1D603-64F4-3B1B-8B45-106D32036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25A7DD-A5FC-513A-04BD-AA8C31BE10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A0B26E-9E92-AD01-F502-6AC3D37F1F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4D739E-A2CC-4262-B877-70C67D83E3F3}" type="datetimeFigureOut">
              <a:rPr lang="en-US" smtClean="0"/>
              <a:t>4/18/2023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0AD90D-14D7-9E44-D2B8-3259B9926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BA16D0-238A-AE78-4E13-14BF77BB1C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15118-4F28-4E43-9FC0-25B5D48BC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8215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B0CFB99-ED42-32B5-6924-E64512062A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59B043-9F4C-1350-57A1-558068019F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DA8FA5-E2B2-68F5-1DC3-727B02E153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4D739E-A2CC-4262-B877-70C67D83E3F3}" type="datetimeFigureOut">
              <a:rPr lang="en-US" smtClean="0"/>
              <a:t>4/18/2023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8B7366-3ABD-0876-161E-D383329B4B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B0FEAA-2759-31D3-DB4A-6D20C28D32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15118-4F28-4E43-9FC0-25B5D48BC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4606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802B2-C31C-48CC-28F0-04C84B0B3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721576-2F7C-730E-45C9-48816F0CAE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932831-F556-6368-17A7-559C80C050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4D739E-A2CC-4262-B877-70C67D83E3F3}" type="datetimeFigureOut">
              <a:rPr lang="en-US" smtClean="0"/>
              <a:t>4/18/2023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0DF31C-90A1-4C31-C33C-7A0489CCB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C6C50E-81B1-D212-833E-C40D17B74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15118-4F28-4E43-9FC0-25B5D48BC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8435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532F5-84B6-7329-691D-A5BD3F829C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5AE7C1-FBF9-235B-3DCC-BF5CE77B55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FDCDEB-AE34-B780-42B1-EB92C2013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4D739E-A2CC-4262-B877-70C67D83E3F3}" type="datetimeFigureOut">
              <a:rPr lang="en-US" smtClean="0"/>
              <a:t>4/18/2023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9C2931-E4B7-69D6-B36B-F148595FE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FE76CC-6B01-3044-1F9D-5094FD89D9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15118-4F28-4E43-9FC0-25B5D48BC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7407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60B8C-C295-6B60-510B-84F15F06AA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16D6C8-0429-6235-34A0-EA72EABB9F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8E2AF9-B849-295D-9C4D-E36754A75A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61E1E6-39E2-2B2C-F534-832AD4BDD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4D739E-A2CC-4262-B877-70C67D83E3F3}" type="datetimeFigureOut">
              <a:rPr lang="en-US" smtClean="0"/>
              <a:t>4/18/2023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237931-B41E-84C5-03FD-79E9FB4F1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63A37D-A379-D24A-3732-D20E627B5D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15118-4F28-4E43-9FC0-25B5D48BC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1507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47A15B-1EF7-B2AD-0785-8050CDD838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09F103-4208-3D51-EFA8-7A9D59E866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471C15-C49C-05A7-4AB9-97736459B5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6B59A8-D723-307A-77F9-DF81A672BD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0DA387-5953-C734-5601-13A801A93E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641905D-F763-0105-81CD-DEADD7CDBB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4D739E-A2CC-4262-B877-70C67D83E3F3}" type="datetimeFigureOut">
              <a:rPr lang="en-US" smtClean="0"/>
              <a:t>4/18/2023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0587F6A-DAD7-5AA8-7A59-01E3C9E32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187181A-C0C6-5A0B-28AA-83F58C51A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15118-4F28-4E43-9FC0-25B5D48BC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3734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C9BF11-EAF7-4817-3F61-21A2B05B09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E63122-1581-567B-EACD-BE37A84CE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4D739E-A2CC-4262-B877-70C67D83E3F3}" type="datetimeFigureOut">
              <a:rPr lang="en-US" smtClean="0"/>
              <a:t>4/18/2023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CCB9E3-1B10-4985-8EA4-ED10AE1FC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A2A5BB-9F2F-7027-E925-C0B25E53B2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15118-4F28-4E43-9FC0-25B5D48BC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447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008F67-13A6-6D3F-2254-B061C3FC5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4D739E-A2CC-4262-B877-70C67D83E3F3}" type="datetimeFigureOut">
              <a:rPr lang="en-US" smtClean="0"/>
              <a:t>4/18/2023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A32166-9E99-FA42-1CD3-1DCCAD260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1F272D-309C-7650-2256-DB41D0F04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15118-4F28-4E43-9FC0-25B5D48BC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2877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84A10-FB18-5D9E-986F-559126AB9E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37B5CF-6F72-81A2-3A8B-E7F0A4A497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E07156-51B8-D107-C173-61F427ED61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10735E-272F-1CBB-C3D3-0B616E585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4D739E-A2CC-4262-B877-70C67D83E3F3}" type="datetimeFigureOut">
              <a:rPr lang="en-US" smtClean="0"/>
              <a:t>4/18/2023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DB110B-904D-807C-9A3D-CFDB866A9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CCEF23-2AFA-22BE-C3CC-9B60B9413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15118-4F28-4E43-9FC0-25B5D48BC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8642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AB7A8-EBCD-A854-607B-97B6C12395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3361141-98FE-2423-D390-1104EC28C3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C8D54F-30B1-39B8-2518-156E330E53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0FD277-B7D1-67C0-D99E-31B6CF3D2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4D739E-A2CC-4262-B877-70C67D83E3F3}" type="datetimeFigureOut">
              <a:rPr lang="en-US" smtClean="0"/>
              <a:t>4/18/2023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C0C057-53B3-2C46-E43D-5C236928B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A0F434-1C63-A7CD-0637-EE010A018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15118-4F28-4E43-9FC0-25B5D48BC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678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A56B7C-E056-857D-B437-8215B53862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9BBACD-840D-E25C-CC32-888E81075C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EAE03D-F7EA-BDC8-86F5-DD99A04D83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4D739E-A2CC-4262-B877-70C67D83E3F3}" type="datetimeFigureOut">
              <a:rPr lang="en-US" smtClean="0"/>
              <a:t>4/18/2023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0B089B-4417-E502-1F90-FCFE7080A0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1A6F52-8A61-4CD0-A04C-DE60FD211F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015118-4F28-4E43-9FC0-25B5D48BC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311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30E6E789-DAB5-359F-C8CA-99C7F7531B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6985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AA51C758-8EA2-8E7E-CF93-26A35CA51E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411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F80A6AB9-2764-E77B-37A3-175558E194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4186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85337A66-94B3-0227-2DC2-25B7F02726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7526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7CCE5A8C-6A21-BA19-6EA3-8D72CE43A1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44389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2B4D0139-AF0D-3C0B-BD6A-6BF39E72E9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461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30238C87-ECFB-7C9C-56CC-73C06DE1BF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315BA2C-1D30-4519-734A-5C5D3824D791}"/>
              </a:ext>
            </a:extLst>
          </p:cNvPr>
          <p:cNvSpPr txBox="1"/>
          <p:nvPr/>
        </p:nvSpPr>
        <p:spPr>
          <a:xfrm>
            <a:off x="8273989" y="3648722"/>
            <a:ext cx="1439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Mean</a:t>
            </a:r>
            <a:r>
              <a:rPr lang="en-US" dirty="0"/>
              <a:t> of </a:t>
            </a:r>
            <a:r>
              <a:rPr lang="en-US" dirty="0" err="1"/>
              <a:t>Topt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75843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01A93D4B-660F-1F63-80F8-507E8BB372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F68A475-0C5F-4351-CD8D-37FC7BFA9007}"/>
              </a:ext>
            </a:extLst>
          </p:cNvPr>
          <p:cNvSpPr txBox="1"/>
          <p:nvPr/>
        </p:nvSpPr>
        <p:spPr>
          <a:xfrm>
            <a:off x="8273989" y="3648722"/>
            <a:ext cx="16138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Median</a:t>
            </a:r>
            <a:r>
              <a:rPr lang="en-US" dirty="0"/>
              <a:t> of </a:t>
            </a:r>
            <a:r>
              <a:rPr lang="en-US" dirty="0" err="1"/>
              <a:t>Topt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5850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079E7B3F-D799-98AC-B497-12FE6045A7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5227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3781507E-0495-F7C0-3AEF-698E42A4D4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2637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</TotalTime>
  <Words>6</Words>
  <Application>Microsoft Office PowerPoint</Application>
  <PresentationFormat>Widescreen</PresentationFormat>
  <Paragraphs>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Kyle Dahlin</dc:creator>
  <cp:lastModifiedBy>Kyle Dahlin</cp:lastModifiedBy>
  <cp:revision>1</cp:revision>
  <dcterms:created xsi:type="dcterms:W3CDTF">2023-04-18T13:47:27Z</dcterms:created>
  <dcterms:modified xsi:type="dcterms:W3CDTF">2023-04-18T15:45:26Z</dcterms:modified>
</cp:coreProperties>
</file>

<file path=docProps/thumbnail.jpeg>
</file>